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9AE6A1D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2D494EE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1C93E0C.xml" ContentType="application/vnd.ms-powerpoint.comments+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7" r:id="rId5"/>
    <p:sldId id="256" r:id="rId6"/>
    <p:sldId id="258" r:id="rId7"/>
    <p:sldId id="261" r:id="rId8"/>
    <p:sldId id="259" r:id="rId9"/>
    <p:sldId id="260" r:id="rId1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510487-5FEA-A6DE-719C-833FC849DC2C}" name="Tuna Sevinc" initials="TS" userId="4b4eca1c32a6a16f" providerId="Windows Live"/>
  <p188:author id="{04B6D0F0-6628-11D7-BA10-6E3520B2BF20}" name="Tuna Sevinc" initials="TS" userId="db833b0cc25fd67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99" autoAdjust="0"/>
  </p:normalViewPr>
  <p:slideViewPr>
    <p:cSldViewPr snapToGrid="0">
      <p:cViewPr varScale="1">
        <p:scale>
          <a:sx n="65" d="100"/>
          <a:sy n="65" d="100"/>
        </p:scale>
        <p:origin x="59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omments/modernComment_101_9AE6A1DD.xml><?xml version="1.0" encoding="utf-8"?>
<p188:cmLst xmlns:a="http://schemas.openxmlformats.org/drawingml/2006/main" xmlns:r="http://schemas.openxmlformats.org/officeDocument/2006/relationships" xmlns:p188="http://schemas.microsoft.com/office/powerpoint/2018/8/main">
  <p188:cm id="{4C6E74BE-EFEE-4F30-A983-1D3284D52FE0}" authorId="{04B6D0F0-6628-11D7-BA10-6E3520B2BF20}" created="2024-12-05T10:21:46.830">
    <pc:sldMkLst xmlns:pc="http://schemas.microsoft.com/office/powerpoint/2013/main/command">
      <pc:docMk/>
      <pc:sldMk cId="2598805981" sldId="257"/>
    </pc:sldMkLst>
    <p188:txBody>
      <a:bodyPr/>
      <a:lstStyle/>
      <a:p>
        <a:r>
          <a:rPr lang="en-US"/>
          <a:t>We hebben alle userstories uit sprint 1 meegenomen naar de tweede sprint. De reden hiervoor is dat we in het begin te brede userstories hebben gemaakt. Bijvoorbeeld één userstory in sprint 1 was: 'As a player, I want to move and Jump'. Omdat de jump nog niet helemaal af was voor de volgende sprint kon die userstory nog niet afgesloten worden. Dus werden die meegenomen naar de tweede sprint. </a:t>
        </a:r>
      </a:p>
    </p188:txBody>
  </p188:cm>
</p188:cmLst>
</file>

<file path=ppt/comments/modernComment_102_2D494EEF.xml><?xml version="1.0" encoding="utf-8"?>
<p188:cmLst xmlns:a="http://schemas.openxmlformats.org/drawingml/2006/main" xmlns:r="http://schemas.openxmlformats.org/officeDocument/2006/relationships" xmlns:p188="http://schemas.microsoft.com/office/powerpoint/2018/8/main">
  <p188:cm id="{BCF14B90-30DA-4CDE-970B-6657BA9609DE}" authorId="{04B6D0F0-6628-11D7-BA10-6E3520B2BF20}" created="2024-12-05T10:35:13.782">
    <ac:deMkLst xmlns:ac="http://schemas.microsoft.com/office/drawing/2013/main/command">
      <pc:docMk xmlns:pc="http://schemas.microsoft.com/office/powerpoint/2013/main/command"/>
      <pc:sldMk xmlns:pc="http://schemas.microsoft.com/office/powerpoint/2013/main/command" cId="759779055" sldId="258"/>
      <ac:spMk id="3" creationId="{2A6759BF-D5A2-76E5-9B2A-B419B5F260D7}"/>
    </ac:deMkLst>
    <p188:txBody>
      <a:bodyPr/>
      <a:lstStyle/>
      <a:p>
        <a:r>
          <a:rPr lang="en-US"/>
          <a:t>Tijdens de playtesten, kwam er positieve feedback, dat de spelers zich in controle voelen en dat de gameplay smooth voelt. Als verbeterpunten kwam de tip om ook te kunnen jumpen met de W key. En dat de Hold Jump nog duidelijker moet worden (dit kunnen we doen mbv een tutorial). Deze feedback nemen we beide mee!</a:t>
        </a:r>
      </a:p>
    </p188:txBody>
  </p188:cm>
</p188:cmLst>
</file>

<file path=ppt/comments/modernComment_103_1C93E0C.xml><?xml version="1.0" encoding="utf-8"?>
<p188:cmLst xmlns:a="http://schemas.openxmlformats.org/drawingml/2006/main" xmlns:r="http://schemas.openxmlformats.org/officeDocument/2006/relationships" xmlns:p188="http://schemas.microsoft.com/office/powerpoint/2018/8/main">
  <p188:cm id="{7FBFF2DD-F1CD-48AE-9A1B-65447AA62B14}" authorId="{04B6D0F0-6628-11D7-BA10-6E3520B2BF20}" created="2024-12-05T10:44:38.960">
    <pc:sldMkLst xmlns:pc="http://schemas.microsoft.com/office/powerpoint/2013/main/command">
      <pc:docMk/>
      <pc:sldMk cId="29965836" sldId="259"/>
    </pc:sldMkLst>
    <p188:replyLst>
      <p188:reply id="{18D2C453-C46B-7640-9F80-4D2BA0F4DF8B}" authorId="{72510487-5FEA-A6DE-719C-833FC849DC2C}" created="2024-12-05T10:53:46.270">
        <p188:txBody>
          <a:bodyPr/>
          <a:lstStyle/>
          <a:p>
            <a:r>
              <a:rPr lang="nl-NL"/>
              <a:t>Dit gaan we nog meer uitbreiden.</a:t>
            </a:r>
          </a:p>
        </p188:txBody>
      </p188:reply>
    </p188:replyLst>
    <p188:txBody>
      <a:bodyPr/>
      <a:lstStyle/>
      <a:p>
        <a:r>
          <a:rPr lang="en-US"/>
          <a:t>We hebben dus onze userstories van sprint 1 meegenomen naar sprint 2. Hier hebben we de usertories al wat meer onderverdeeld bijvoorbeeld met de player movement: in plaats van 'As a player, I want to move and jump', hebben we nu usertories als 'As a player, I want to move left to right' of 'As a player, I want to hold jump'.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FD271-BB53-094B-9C51-565270C23119}" type="datetimeFigureOut">
              <a:rPr lang="nl-NL" smtClean="0"/>
              <a:t>29-12-2024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70A26-CB44-764B-95D7-DE5011EE5583}" type="slidenum">
              <a:rPr lang="nl-NL" smtClean="0"/>
              <a:t>‹nr.›</a:t>
            </a:fld>
            <a:endParaRPr lang="nl-NL"/>
          </a:p>
        </p:txBody>
      </p:sp>
    </p:spTree>
    <p:extLst>
      <p:ext uri="{BB962C8B-B14F-4D97-AF65-F5344CB8AC3E}">
        <p14:creationId xmlns:p14="http://schemas.microsoft.com/office/powerpoint/2010/main" val="2560801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alle </a:t>
            </a:r>
            <a:r>
              <a:rPr lang="nl-NL" dirty="0" err="1"/>
              <a:t>userstories</a:t>
            </a:r>
            <a:r>
              <a:rPr lang="nl-NL" dirty="0"/>
              <a:t> uit sprint 1 meegenomen naar de tweede sprint. De reden hiervoor is dat we in het begin te brede </a:t>
            </a:r>
            <a:r>
              <a:rPr lang="nl-NL" dirty="0" err="1"/>
              <a:t>userstories</a:t>
            </a:r>
            <a:r>
              <a:rPr lang="nl-NL" dirty="0"/>
              <a:t> hebben gemaakt. Bijvoorbeeld één </a:t>
            </a:r>
            <a:r>
              <a:rPr lang="nl-NL" dirty="0" err="1"/>
              <a:t>userstory</a:t>
            </a:r>
            <a:r>
              <a:rPr lang="nl-NL" dirty="0"/>
              <a:t> in sprint 1 was: 'As a player, I want to move and Jump'. Omdat de jump nog niet helemaal af was voor de volgende sprint kon die </a:t>
            </a:r>
            <a:r>
              <a:rPr lang="nl-NL" dirty="0" err="1"/>
              <a:t>userstory</a:t>
            </a:r>
            <a:r>
              <a:rPr lang="nl-NL" dirty="0"/>
              <a:t> nog niet afgesloten worden. Dus werden die meegenomen naar de tweede sprint. </a:t>
            </a:r>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1</a:t>
            </a:fld>
            <a:endParaRPr lang="nl-NL"/>
          </a:p>
        </p:txBody>
      </p:sp>
    </p:spTree>
    <p:extLst>
      <p:ext uri="{BB962C8B-B14F-4D97-AF65-F5344CB8AC3E}">
        <p14:creationId xmlns:p14="http://schemas.microsoft.com/office/powerpoint/2010/main" val="38030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Door het </a:t>
            </a:r>
            <a:r>
              <a:rPr lang="en-GB" dirty="0" err="1"/>
              <a:t>maken</a:t>
            </a:r>
            <a:r>
              <a:rPr lang="en-GB" dirty="0"/>
              <a:t> van de paper prototype </a:t>
            </a:r>
            <a:r>
              <a:rPr lang="en-GB" dirty="0" err="1"/>
              <a:t>hebben</a:t>
            </a:r>
            <a:r>
              <a:rPr lang="en-GB" dirty="0"/>
              <a:t> we </a:t>
            </a:r>
            <a:r>
              <a:rPr lang="en-GB" dirty="0" err="1"/>
              <a:t>een</a:t>
            </a:r>
            <a:r>
              <a:rPr lang="en-GB" dirty="0"/>
              <a:t> </a:t>
            </a:r>
            <a:r>
              <a:rPr lang="en-GB" dirty="0" err="1"/>
              <a:t>goed</a:t>
            </a:r>
            <a:r>
              <a:rPr lang="en-GB" dirty="0"/>
              <a:t> idee </a:t>
            </a:r>
            <a:r>
              <a:rPr lang="en-GB" dirty="0" err="1"/>
              <a:t>gekregen</a:t>
            </a:r>
            <a:r>
              <a:rPr lang="en-GB" dirty="0"/>
              <a:t> over </a:t>
            </a:r>
            <a:r>
              <a:rPr lang="en-GB" dirty="0" err="1"/>
              <a:t>onze</a:t>
            </a:r>
            <a:r>
              <a:rPr lang="en-GB" dirty="0"/>
              <a:t> level design: hoe we de levels </a:t>
            </a:r>
            <a:r>
              <a:rPr lang="en-GB" dirty="0" err="1"/>
              <a:t>willen</a:t>
            </a:r>
            <a:r>
              <a:rPr lang="en-GB" dirty="0"/>
              <a:t> </a:t>
            </a:r>
            <a:r>
              <a:rPr lang="en-GB" dirty="0" err="1"/>
              <a:t>indelen</a:t>
            </a:r>
            <a:r>
              <a:rPr lang="en-GB" dirty="0"/>
              <a:t> </a:t>
            </a:r>
            <a:r>
              <a:rPr lang="en-GB" dirty="0" err="1"/>
              <a:t>en</a:t>
            </a:r>
            <a:r>
              <a:rPr lang="en-GB" dirty="0"/>
              <a:t> wat </a:t>
            </a:r>
            <a:r>
              <a:rPr lang="en-GB" dirty="0" err="1"/>
              <a:t>voor</a:t>
            </a:r>
            <a:r>
              <a:rPr lang="en-GB" dirty="0"/>
              <a:t> sort </a:t>
            </a:r>
            <a:r>
              <a:rPr lang="en-GB" dirty="0" err="1"/>
              <a:t>platformen</a:t>
            </a:r>
            <a:r>
              <a:rPr lang="en-GB" dirty="0"/>
              <a:t> we </a:t>
            </a:r>
            <a:r>
              <a:rPr lang="en-GB" dirty="0" err="1"/>
              <a:t>willen</a:t>
            </a:r>
            <a:r>
              <a:rPr lang="en-GB" dirty="0"/>
              <a:t> </a:t>
            </a:r>
            <a:r>
              <a:rPr lang="en-GB" dirty="0" err="1"/>
              <a:t>gebruiken</a:t>
            </a:r>
            <a:r>
              <a:rPr lang="en-GB" dirty="0"/>
              <a:t> (</a:t>
            </a:r>
            <a:r>
              <a:rPr lang="en-GB" dirty="0" err="1"/>
              <a:t>zoals</a:t>
            </a:r>
            <a:r>
              <a:rPr lang="en-GB" dirty="0"/>
              <a:t> de </a:t>
            </a:r>
            <a:r>
              <a:rPr lang="en-GB" dirty="0" err="1"/>
              <a:t>helling</a:t>
            </a:r>
            <a:r>
              <a:rPr lang="en-GB" dirty="0"/>
              <a:t> </a:t>
            </a:r>
            <a:r>
              <a:rPr lang="en-GB" dirty="0" err="1"/>
              <a:t>platformen</a:t>
            </a:r>
            <a:r>
              <a:rPr lang="en-GB" dirty="0"/>
              <a:t>). Als feedback op </a:t>
            </a:r>
            <a:r>
              <a:rPr lang="en-GB" dirty="0" err="1"/>
              <a:t>onze</a:t>
            </a:r>
            <a:r>
              <a:rPr lang="en-GB" dirty="0"/>
              <a:t> </a:t>
            </a:r>
            <a:r>
              <a:rPr lang="en-GB" dirty="0" err="1"/>
              <a:t>paperprotype</a:t>
            </a:r>
            <a:r>
              <a:rPr lang="en-GB" dirty="0"/>
              <a:t> </a:t>
            </a:r>
            <a:r>
              <a:rPr lang="en-GB" dirty="0" err="1"/>
              <a:t>kregen</a:t>
            </a:r>
            <a:r>
              <a:rPr lang="en-GB" dirty="0"/>
              <a:t> we </a:t>
            </a:r>
            <a:r>
              <a:rPr lang="en-GB" dirty="0" err="1"/>
              <a:t>te</a:t>
            </a:r>
            <a:r>
              <a:rPr lang="en-GB" dirty="0"/>
              <a:t> </a:t>
            </a:r>
            <a:r>
              <a:rPr lang="en-GB" dirty="0" err="1"/>
              <a:t>horen</a:t>
            </a:r>
            <a:r>
              <a:rPr lang="en-GB" dirty="0"/>
              <a:t> </a:t>
            </a:r>
            <a:r>
              <a:rPr lang="en-GB" dirty="0" err="1"/>
              <a:t>dat</a:t>
            </a:r>
            <a:r>
              <a:rPr lang="en-GB" dirty="0"/>
              <a:t> er </a:t>
            </a:r>
            <a:r>
              <a:rPr lang="en-GB" dirty="0" err="1"/>
              <a:t>een</a:t>
            </a:r>
            <a:r>
              <a:rPr lang="en-GB" dirty="0"/>
              <a:t> erg </a:t>
            </a:r>
            <a:r>
              <a:rPr lang="en-GB" dirty="0" err="1"/>
              <a:t>mooi</a:t>
            </a:r>
            <a:r>
              <a:rPr lang="en-GB" dirty="0"/>
              <a:t> </a:t>
            </a:r>
            <a:r>
              <a:rPr lang="en-GB" dirty="0" err="1"/>
              <a:t>beeld</a:t>
            </a:r>
            <a:r>
              <a:rPr lang="en-GB" dirty="0"/>
              <a:t> </a:t>
            </a:r>
            <a:r>
              <a:rPr lang="en-GB" dirty="0" err="1"/>
              <a:t>geschetst</a:t>
            </a:r>
            <a:r>
              <a:rPr lang="en-GB" dirty="0"/>
              <a:t> word </a:t>
            </a:r>
            <a:r>
              <a:rPr lang="en-GB" dirty="0" err="1"/>
              <a:t>waardoor</a:t>
            </a:r>
            <a:r>
              <a:rPr lang="en-GB" dirty="0"/>
              <a:t> </a:t>
            </a:r>
            <a:r>
              <a:rPr lang="en-GB" dirty="0" err="1"/>
              <a:t>mensen</a:t>
            </a:r>
            <a:r>
              <a:rPr lang="en-GB" dirty="0"/>
              <a:t> </a:t>
            </a:r>
            <a:r>
              <a:rPr lang="en-GB" dirty="0" err="1"/>
              <a:t>enthousiast</a:t>
            </a:r>
            <a:r>
              <a:rPr lang="en-GB" dirty="0"/>
              <a:t> </a:t>
            </a:r>
            <a:r>
              <a:rPr lang="en-GB" dirty="0" err="1"/>
              <a:t>worden</a:t>
            </a:r>
            <a:r>
              <a:rPr lang="en-GB" dirty="0"/>
              <a:t> </a:t>
            </a:r>
            <a:r>
              <a:rPr lang="en-GB" dirty="0" err="1"/>
              <a:t>voor</a:t>
            </a:r>
            <a:r>
              <a:rPr lang="en-GB" dirty="0"/>
              <a:t> </a:t>
            </a:r>
            <a:r>
              <a:rPr lang="en-GB" dirty="0" err="1"/>
              <a:t>onze</a:t>
            </a:r>
            <a:r>
              <a:rPr lang="en-GB" dirty="0"/>
              <a:t> game/</a:t>
            </a:r>
            <a:r>
              <a:rPr lang="en-GB" dirty="0" err="1"/>
              <a:t>ons</a:t>
            </a:r>
            <a:r>
              <a:rPr lang="en-GB" dirty="0"/>
              <a:t> idee </a:t>
            </a:r>
            <a:r>
              <a:rPr lang="en-GB" dirty="0" err="1"/>
              <a:t>wordt</a:t>
            </a:r>
            <a:r>
              <a:rPr lang="en-GB" dirty="0"/>
              <a:t> </a:t>
            </a:r>
            <a:r>
              <a:rPr lang="en-GB" dirty="0" err="1"/>
              <a:t>goed</a:t>
            </a:r>
            <a:r>
              <a:rPr lang="en-GB" dirty="0"/>
              <a:t> </a:t>
            </a:r>
            <a:r>
              <a:rPr lang="en-GB" dirty="0" err="1"/>
              <a:t>vertaalt</a:t>
            </a:r>
            <a:r>
              <a:rPr lang="en-GB" dirty="0"/>
              <a:t> </a:t>
            </a:r>
            <a:r>
              <a:rPr lang="en-GB" dirty="0" err="1"/>
              <a:t>en</a:t>
            </a:r>
            <a:r>
              <a:rPr lang="en-GB" dirty="0"/>
              <a:t> is </a:t>
            </a:r>
            <a:r>
              <a:rPr lang="en-GB" dirty="0" err="1"/>
              <a:t>duidelijk</a:t>
            </a:r>
            <a:r>
              <a:rPr lang="en-GB" dirty="0"/>
              <a:t> </a:t>
            </a:r>
            <a:r>
              <a:rPr lang="en-GB" dirty="0" err="1"/>
              <a:t>aan</a:t>
            </a:r>
            <a:r>
              <a:rPr lang="en-GB" dirty="0"/>
              <a:t> de testers. </a:t>
            </a:r>
            <a:endParaRPr lang="nl-NL" dirty="0"/>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2</a:t>
            </a:fld>
            <a:endParaRPr lang="nl-NL"/>
          </a:p>
        </p:txBody>
      </p:sp>
    </p:spTree>
    <p:extLst>
      <p:ext uri="{BB962C8B-B14F-4D97-AF65-F5344CB8AC3E}">
        <p14:creationId xmlns:p14="http://schemas.microsoft.com/office/powerpoint/2010/main" val="218597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Tijdens de </a:t>
            </a:r>
            <a:r>
              <a:rPr lang="nl-NL" dirty="0" err="1"/>
              <a:t>playtesten</a:t>
            </a:r>
            <a:r>
              <a:rPr lang="nl-NL" dirty="0"/>
              <a:t>, kwam er positieve feedback, dat de spelers zich in controle voelen en dat de </a:t>
            </a:r>
            <a:r>
              <a:rPr lang="nl-NL" dirty="0" err="1"/>
              <a:t>gameplay</a:t>
            </a:r>
            <a:r>
              <a:rPr lang="nl-NL" dirty="0"/>
              <a:t> </a:t>
            </a:r>
            <a:r>
              <a:rPr lang="nl-NL" dirty="0" err="1"/>
              <a:t>smooth</a:t>
            </a:r>
            <a:r>
              <a:rPr lang="nl-NL" dirty="0"/>
              <a:t> voelt. Als verbeterpunten kwam de tip om ook te kunnen </a:t>
            </a:r>
            <a:r>
              <a:rPr lang="nl-NL" dirty="0" err="1"/>
              <a:t>jumpen</a:t>
            </a:r>
            <a:r>
              <a:rPr lang="nl-NL" dirty="0"/>
              <a:t> met de W key. En dat de Hold Jump nog duidelijker moet worden (dit kunnen we doen </a:t>
            </a:r>
            <a:r>
              <a:rPr lang="nl-NL" dirty="0" err="1"/>
              <a:t>mbv</a:t>
            </a:r>
            <a:r>
              <a:rPr lang="nl-NL" dirty="0"/>
              <a:t> een tutorial). </a:t>
            </a:r>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3</a:t>
            </a:fld>
            <a:endParaRPr lang="nl-NL"/>
          </a:p>
        </p:txBody>
      </p:sp>
    </p:spTree>
    <p:extLst>
      <p:ext uri="{BB962C8B-B14F-4D97-AF65-F5344CB8AC3E}">
        <p14:creationId xmlns:p14="http://schemas.microsoft.com/office/powerpoint/2010/main" val="970571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a:t>
            </a:r>
            <a:r>
              <a:rPr lang="en-GB" dirty="0" err="1"/>
              <a:t>hebben</a:t>
            </a:r>
            <a:r>
              <a:rPr lang="en-GB" dirty="0"/>
              <a:t> </a:t>
            </a:r>
            <a:r>
              <a:rPr lang="en-GB" dirty="0" err="1"/>
              <a:t>gebruik</a:t>
            </a:r>
            <a:r>
              <a:rPr lang="en-GB" dirty="0"/>
              <a:t> </a:t>
            </a:r>
            <a:r>
              <a:rPr lang="en-GB" dirty="0" err="1"/>
              <a:t>gemaakt</a:t>
            </a:r>
            <a:r>
              <a:rPr lang="en-GB" dirty="0"/>
              <a:t> van guerilla testing. </a:t>
            </a:r>
            <a:r>
              <a:rPr lang="en-GB" dirty="0" err="1"/>
              <a:t>Namelijk</a:t>
            </a:r>
            <a:r>
              <a:rPr lang="en-GB" dirty="0"/>
              <a:t> twee </a:t>
            </a:r>
            <a:r>
              <a:rPr lang="en-GB" dirty="0" err="1"/>
              <a:t>jongens</a:t>
            </a:r>
            <a:r>
              <a:rPr lang="en-GB" dirty="0"/>
              <a:t> (Wouter </a:t>
            </a:r>
            <a:r>
              <a:rPr lang="en-GB" dirty="0" err="1"/>
              <a:t>en</a:t>
            </a:r>
            <a:r>
              <a:rPr lang="en-GB" dirty="0"/>
              <a:t> Raoul) in de kiosk van </a:t>
            </a:r>
            <a:r>
              <a:rPr lang="en-GB" dirty="0" err="1"/>
              <a:t>Harderwijk</a:t>
            </a:r>
            <a:r>
              <a:rPr lang="en-GB" dirty="0"/>
              <a:t>. </a:t>
            </a:r>
            <a:r>
              <a:rPr lang="en-GB" dirty="0" err="1"/>
              <a:t>Omdat</a:t>
            </a:r>
            <a:r>
              <a:rPr lang="en-GB" dirty="0"/>
              <a:t> </a:t>
            </a:r>
            <a:r>
              <a:rPr lang="en-GB" dirty="0" err="1"/>
              <a:t>dit</a:t>
            </a:r>
            <a:r>
              <a:rPr lang="en-GB" dirty="0"/>
              <a:t> de </a:t>
            </a:r>
            <a:r>
              <a:rPr lang="en-GB" dirty="0" err="1"/>
              <a:t>eerste</a:t>
            </a:r>
            <a:r>
              <a:rPr lang="en-GB" dirty="0"/>
              <a:t> </a:t>
            </a:r>
            <a:r>
              <a:rPr lang="en-GB" dirty="0" err="1"/>
              <a:t>keer</a:t>
            </a:r>
            <a:r>
              <a:rPr lang="en-GB" dirty="0"/>
              <a:t> was </a:t>
            </a:r>
            <a:r>
              <a:rPr lang="en-GB" dirty="0" err="1"/>
              <a:t>dat</a:t>
            </a:r>
            <a:r>
              <a:rPr lang="en-GB" dirty="0"/>
              <a:t> </a:t>
            </a:r>
            <a:r>
              <a:rPr lang="en-GB" dirty="0" err="1"/>
              <a:t>ik</a:t>
            </a:r>
            <a:r>
              <a:rPr lang="en-GB" dirty="0"/>
              <a:t> (Tuna) </a:t>
            </a:r>
            <a:r>
              <a:rPr lang="en-GB" dirty="0" err="1"/>
              <a:t>heb</a:t>
            </a:r>
            <a:r>
              <a:rPr lang="en-GB" dirty="0"/>
              <a:t> </a:t>
            </a:r>
            <a:r>
              <a:rPr lang="en-GB" dirty="0" err="1"/>
              <a:t>geplaytest</a:t>
            </a:r>
            <a:r>
              <a:rPr lang="en-GB" dirty="0"/>
              <a:t> met random </a:t>
            </a:r>
            <a:r>
              <a:rPr lang="en-GB" dirty="0" err="1"/>
              <a:t>mensen</a:t>
            </a:r>
            <a:r>
              <a:rPr lang="en-GB" dirty="0"/>
              <a:t>, </a:t>
            </a:r>
            <a:r>
              <a:rPr lang="en-GB" dirty="0" err="1"/>
              <a:t>heb</a:t>
            </a:r>
            <a:r>
              <a:rPr lang="en-GB" dirty="0"/>
              <a:t> </a:t>
            </a:r>
            <a:r>
              <a:rPr lang="en-GB" dirty="0" err="1"/>
              <a:t>ik</a:t>
            </a:r>
            <a:r>
              <a:rPr lang="en-GB" dirty="0"/>
              <a:t> </a:t>
            </a:r>
            <a:r>
              <a:rPr lang="en-GB" dirty="0" err="1"/>
              <a:t>bij</a:t>
            </a:r>
            <a:r>
              <a:rPr lang="en-GB" dirty="0"/>
              <a:t> de </a:t>
            </a:r>
            <a:r>
              <a:rPr lang="en-GB" dirty="0" err="1"/>
              <a:t>eerste</a:t>
            </a:r>
            <a:r>
              <a:rPr lang="en-GB" dirty="0"/>
              <a:t> tester </a:t>
            </a:r>
            <a:r>
              <a:rPr lang="en-GB" dirty="0" err="1"/>
              <a:t>vooral</a:t>
            </a:r>
            <a:r>
              <a:rPr lang="en-GB" dirty="0"/>
              <a:t> </a:t>
            </a:r>
            <a:r>
              <a:rPr lang="en-GB" dirty="0" err="1"/>
              <a:t>verbaal</a:t>
            </a:r>
            <a:r>
              <a:rPr lang="en-GB" dirty="0"/>
              <a:t> de test </a:t>
            </a:r>
            <a:r>
              <a:rPr lang="en-GB" dirty="0" err="1"/>
              <a:t>gedaan</a:t>
            </a:r>
            <a:r>
              <a:rPr lang="en-GB" dirty="0"/>
              <a:t>. Maar </a:t>
            </a:r>
            <a:r>
              <a:rPr lang="en-GB" dirty="0" err="1"/>
              <a:t>omdat</a:t>
            </a:r>
            <a:r>
              <a:rPr lang="en-GB" dirty="0"/>
              <a:t> </a:t>
            </a:r>
            <a:r>
              <a:rPr lang="en-GB" dirty="0" err="1"/>
              <a:t>hij</a:t>
            </a:r>
            <a:r>
              <a:rPr lang="en-GB" dirty="0"/>
              <a:t> </a:t>
            </a:r>
            <a:r>
              <a:rPr lang="en-GB" dirty="0" err="1"/>
              <a:t>weg</a:t>
            </a:r>
            <a:r>
              <a:rPr lang="en-GB" dirty="0"/>
              <a:t> </a:t>
            </a:r>
            <a:r>
              <a:rPr lang="en-GB" dirty="0" err="1"/>
              <a:t>moest</a:t>
            </a:r>
            <a:r>
              <a:rPr lang="en-GB" dirty="0"/>
              <a:t> </a:t>
            </a:r>
            <a:r>
              <a:rPr lang="en-GB" dirty="0" err="1"/>
              <a:t>heb</a:t>
            </a:r>
            <a:r>
              <a:rPr lang="en-GB" dirty="0"/>
              <a:t> </a:t>
            </a:r>
            <a:r>
              <a:rPr lang="en-GB" dirty="0" err="1"/>
              <a:t>ik</a:t>
            </a:r>
            <a:r>
              <a:rPr lang="en-GB" dirty="0"/>
              <a:t> </a:t>
            </a:r>
            <a:r>
              <a:rPr lang="en-GB" dirty="0" err="1"/>
              <a:t>na</a:t>
            </a:r>
            <a:r>
              <a:rPr lang="en-GB" dirty="0"/>
              <a:t> </a:t>
            </a:r>
            <a:r>
              <a:rPr lang="en-GB" dirty="0" err="1"/>
              <a:t>afloop</a:t>
            </a:r>
            <a:r>
              <a:rPr lang="en-GB" dirty="0"/>
              <a:t> het playtest </a:t>
            </a:r>
            <a:r>
              <a:rPr lang="en-GB" dirty="0" err="1"/>
              <a:t>formulier</a:t>
            </a:r>
            <a:r>
              <a:rPr lang="en-GB" dirty="0"/>
              <a:t> </a:t>
            </a:r>
            <a:r>
              <a:rPr lang="en-GB" dirty="0" err="1"/>
              <a:t>moeten</a:t>
            </a:r>
            <a:r>
              <a:rPr lang="en-GB" dirty="0"/>
              <a:t> </a:t>
            </a:r>
            <a:r>
              <a:rPr lang="en-GB" dirty="0" err="1"/>
              <a:t>invullen</a:t>
            </a:r>
            <a:r>
              <a:rPr lang="en-GB" dirty="0"/>
              <a:t>. Het was heel </a:t>
            </a:r>
            <a:r>
              <a:rPr lang="en-GB" dirty="0" err="1"/>
              <a:t>leuk</a:t>
            </a:r>
            <a:r>
              <a:rPr lang="en-GB" dirty="0"/>
              <a:t> om het op </a:t>
            </a:r>
            <a:r>
              <a:rPr lang="en-GB" dirty="0" err="1"/>
              <a:t>deze</a:t>
            </a:r>
            <a:r>
              <a:rPr lang="en-GB" dirty="0"/>
              <a:t> </a:t>
            </a:r>
            <a:r>
              <a:rPr lang="en-GB" dirty="0" err="1"/>
              <a:t>manier</a:t>
            </a:r>
            <a:r>
              <a:rPr lang="en-GB" dirty="0"/>
              <a:t> de </a:t>
            </a:r>
            <a:r>
              <a:rPr lang="en-GB" dirty="0" err="1"/>
              <a:t>doen</a:t>
            </a:r>
            <a:r>
              <a:rPr lang="en-GB" dirty="0"/>
              <a:t>. </a:t>
            </a:r>
            <a:r>
              <a:rPr lang="en-GB" dirty="0" err="1"/>
              <a:t>Beide</a:t>
            </a:r>
            <a:r>
              <a:rPr lang="en-GB" dirty="0"/>
              <a:t> </a:t>
            </a:r>
            <a:r>
              <a:rPr lang="en-GB" dirty="0" err="1"/>
              <a:t>jongens</a:t>
            </a:r>
            <a:r>
              <a:rPr lang="en-GB" dirty="0"/>
              <a:t> </a:t>
            </a:r>
            <a:r>
              <a:rPr lang="en-GB" dirty="0" err="1"/>
              <a:t>waren</a:t>
            </a:r>
            <a:r>
              <a:rPr lang="en-GB" dirty="0"/>
              <a:t> </a:t>
            </a:r>
            <a:r>
              <a:rPr lang="en-GB" dirty="0" err="1"/>
              <a:t>bekend</a:t>
            </a:r>
            <a:r>
              <a:rPr lang="en-GB" dirty="0"/>
              <a:t> met </a:t>
            </a:r>
            <a:r>
              <a:rPr lang="en-GB" dirty="0" err="1"/>
              <a:t>gamen</a:t>
            </a:r>
            <a:r>
              <a:rPr lang="en-GB" dirty="0"/>
              <a:t> </a:t>
            </a:r>
            <a:r>
              <a:rPr lang="en-GB" dirty="0" err="1"/>
              <a:t>en</a:t>
            </a:r>
            <a:r>
              <a:rPr lang="en-GB" dirty="0"/>
              <a:t> </a:t>
            </a:r>
            <a:r>
              <a:rPr lang="en-GB" dirty="0" err="1"/>
              <a:t>speelde</a:t>
            </a:r>
            <a:r>
              <a:rPr lang="en-GB" dirty="0"/>
              <a:t> </a:t>
            </a:r>
            <a:r>
              <a:rPr lang="en-GB" dirty="0" err="1"/>
              <a:t>thuis</a:t>
            </a:r>
            <a:r>
              <a:rPr lang="en-GB" dirty="0"/>
              <a:t> </a:t>
            </a:r>
            <a:r>
              <a:rPr lang="en-GB" dirty="0" err="1"/>
              <a:t>ook</a:t>
            </a:r>
            <a:r>
              <a:rPr lang="en-GB" dirty="0"/>
              <a:t> </a:t>
            </a:r>
            <a:r>
              <a:rPr lang="en-GB" dirty="0" err="1"/>
              <a:t>wel</a:t>
            </a:r>
            <a:r>
              <a:rPr lang="en-GB" dirty="0"/>
              <a:t> </a:t>
            </a:r>
            <a:r>
              <a:rPr lang="en-GB" dirty="0" err="1"/>
              <a:t>eens</a:t>
            </a:r>
            <a:r>
              <a:rPr lang="en-GB" dirty="0"/>
              <a:t> games (op de </a:t>
            </a:r>
            <a:r>
              <a:rPr lang="en-GB" dirty="0" err="1"/>
              <a:t>playstation</a:t>
            </a:r>
            <a:r>
              <a:rPr lang="en-GB" dirty="0"/>
              <a:t>). Het was </a:t>
            </a:r>
            <a:r>
              <a:rPr lang="en-GB" dirty="0" err="1"/>
              <a:t>interessant</a:t>
            </a:r>
            <a:r>
              <a:rPr lang="en-GB" dirty="0"/>
              <a:t> de feedback op </a:t>
            </a:r>
            <a:r>
              <a:rPr lang="en-GB" dirty="0" err="1"/>
              <a:t>deze</a:t>
            </a:r>
            <a:r>
              <a:rPr lang="en-GB" dirty="0"/>
              <a:t> </a:t>
            </a:r>
            <a:r>
              <a:rPr lang="en-GB" dirty="0" err="1"/>
              <a:t>manier</a:t>
            </a:r>
            <a:r>
              <a:rPr lang="en-GB" dirty="0"/>
              <a:t> </a:t>
            </a:r>
            <a:r>
              <a:rPr lang="en-GB" dirty="0" err="1"/>
              <a:t>aan</a:t>
            </a:r>
            <a:r>
              <a:rPr lang="en-GB" dirty="0"/>
              <a:t> </a:t>
            </a:r>
            <a:r>
              <a:rPr lang="en-GB" dirty="0" err="1"/>
              <a:t>te</a:t>
            </a:r>
            <a:r>
              <a:rPr lang="en-GB" dirty="0"/>
              <a:t> </a:t>
            </a:r>
            <a:r>
              <a:rPr lang="en-GB" dirty="0" err="1"/>
              <a:t>pakken</a:t>
            </a:r>
            <a:r>
              <a:rPr lang="en-GB" dirty="0"/>
              <a:t> </a:t>
            </a:r>
            <a:r>
              <a:rPr lang="en-GB" dirty="0" err="1"/>
              <a:t>en</a:t>
            </a:r>
            <a:r>
              <a:rPr lang="en-GB" dirty="0"/>
              <a:t> </a:t>
            </a:r>
            <a:r>
              <a:rPr lang="en-GB" dirty="0" err="1"/>
              <a:t>zeker</a:t>
            </a:r>
            <a:r>
              <a:rPr lang="en-GB" dirty="0"/>
              <a:t> </a:t>
            </a:r>
            <a:r>
              <a:rPr lang="en-GB" dirty="0" err="1"/>
              <a:t>voor</a:t>
            </a:r>
            <a:r>
              <a:rPr lang="en-GB" dirty="0"/>
              <a:t> </a:t>
            </a:r>
            <a:r>
              <a:rPr lang="en-GB" dirty="0" err="1"/>
              <a:t>herhaling</a:t>
            </a:r>
            <a:r>
              <a:rPr lang="en-GB" dirty="0"/>
              <a:t> </a:t>
            </a:r>
            <a:r>
              <a:rPr lang="en-GB" dirty="0" err="1"/>
              <a:t>vatbaar</a:t>
            </a:r>
            <a:r>
              <a:rPr lang="en-GB" dirty="0"/>
              <a:t>, </a:t>
            </a:r>
            <a:r>
              <a:rPr lang="en-GB" dirty="0" err="1"/>
              <a:t>alleen</a:t>
            </a:r>
            <a:r>
              <a:rPr lang="en-GB" dirty="0"/>
              <a:t> de </a:t>
            </a:r>
            <a:r>
              <a:rPr lang="en-GB" dirty="0" err="1"/>
              <a:t>volgende</a:t>
            </a:r>
            <a:r>
              <a:rPr lang="en-GB" dirty="0"/>
              <a:t> </a:t>
            </a:r>
            <a:r>
              <a:rPr lang="en-GB" dirty="0" err="1"/>
              <a:t>keer</a:t>
            </a:r>
            <a:r>
              <a:rPr lang="en-GB" dirty="0"/>
              <a:t> </a:t>
            </a:r>
            <a:r>
              <a:rPr lang="en-GB" dirty="0" err="1"/>
              <a:t>zorgen</a:t>
            </a:r>
            <a:r>
              <a:rPr lang="en-GB" dirty="0"/>
              <a:t> </a:t>
            </a:r>
            <a:r>
              <a:rPr lang="en-GB" dirty="0" err="1"/>
              <a:t>dat</a:t>
            </a:r>
            <a:r>
              <a:rPr lang="en-GB" dirty="0"/>
              <a:t> </a:t>
            </a:r>
            <a:r>
              <a:rPr lang="en-GB"/>
              <a:t>alle testers </a:t>
            </a:r>
            <a:r>
              <a:rPr lang="en-GB" dirty="0" err="1"/>
              <a:t>gelijk</a:t>
            </a:r>
            <a:r>
              <a:rPr lang="en-GB" dirty="0"/>
              <a:t> het </a:t>
            </a:r>
            <a:r>
              <a:rPr lang="en-GB" dirty="0" err="1"/>
              <a:t>formulier</a:t>
            </a:r>
            <a:r>
              <a:rPr lang="en-GB" dirty="0"/>
              <a:t> </a:t>
            </a:r>
            <a:r>
              <a:rPr lang="en-GB" dirty="0" err="1"/>
              <a:t>invullen</a:t>
            </a:r>
            <a:r>
              <a:rPr lang="en-GB" dirty="0"/>
              <a:t>!</a:t>
            </a:r>
            <a:endParaRPr lang="nl-NL" dirty="0"/>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4</a:t>
            </a:fld>
            <a:endParaRPr lang="nl-NL"/>
          </a:p>
        </p:txBody>
      </p:sp>
    </p:spTree>
    <p:extLst>
      <p:ext uri="{BB962C8B-B14F-4D97-AF65-F5344CB8AC3E}">
        <p14:creationId xmlns:p14="http://schemas.microsoft.com/office/powerpoint/2010/main" val="2977496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dus onze </a:t>
            </a:r>
            <a:r>
              <a:rPr lang="nl-NL" dirty="0" err="1"/>
              <a:t>userstories</a:t>
            </a:r>
            <a:r>
              <a:rPr lang="nl-NL" dirty="0"/>
              <a:t> van sprint 1 meegenomen naar sprint 2. Hier hebben we de </a:t>
            </a:r>
            <a:r>
              <a:rPr lang="nl-NL" dirty="0" err="1"/>
              <a:t>usertories</a:t>
            </a:r>
            <a:r>
              <a:rPr lang="nl-NL" dirty="0"/>
              <a:t> al wat meer onderverdeeld bijvoorbeeld met de player </a:t>
            </a:r>
            <a:r>
              <a:rPr lang="nl-NL" dirty="0" err="1"/>
              <a:t>movement</a:t>
            </a:r>
            <a:r>
              <a:rPr lang="nl-NL" dirty="0"/>
              <a:t>: in plaats van 'As a player, I want to move and jump', hebben we nu </a:t>
            </a:r>
            <a:r>
              <a:rPr lang="nl-NL" dirty="0" err="1"/>
              <a:t>usertories</a:t>
            </a:r>
            <a:r>
              <a:rPr lang="nl-NL" dirty="0"/>
              <a:t> als 'As a player, I want to move </a:t>
            </a:r>
            <a:r>
              <a:rPr lang="nl-NL" dirty="0" err="1"/>
              <a:t>left</a:t>
            </a:r>
            <a:r>
              <a:rPr lang="nl-NL" dirty="0"/>
              <a:t> to right' of 'As a player, I want to hold jump'. Dit gaan we nog meer uitbreiden.</a:t>
            </a:r>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5</a:t>
            </a:fld>
            <a:endParaRPr lang="nl-NL"/>
          </a:p>
        </p:txBody>
      </p:sp>
    </p:spTree>
    <p:extLst>
      <p:ext uri="{BB962C8B-B14F-4D97-AF65-F5344CB8AC3E}">
        <p14:creationId xmlns:p14="http://schemas.microsoft.com/office/powerpoint/2010/main" val="10347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Demo </a:t>
            </a:r>
            <a:r>
              <a:rPr lang="nl-NL" dirty="0" err="1"/>
              <a:t>playermovement</a:t>
            </a:r>
            <a:r>
              <a:rPr lang="nl-NL" dirty="0"/>
              <a:t>/</a:t>
            </a:r>
            <a:r>
              <a:rPr lang="nl-NL" dirty="0" err="1"/>
              <a:t>collision</a:t>
            </a:r>
            <a:r>
              <a:rPr lang="nl-NL" dirty="0"/>
              <a:t>/world, kijk maar</a:t>
            </a:r>
          </a:p>
        </p:txBody>
      </p:sp>
      <p:sp>
        <p:nvSpPr>
          <p:cNvPr id="4" name="Tijdelijke aanduiding voor dianummer 3"/>
          <p:cNvSpPr>
            <a:spLocks noGrp="1"/>
          </p:cNvSpPr>
          <p:nvPr>
            <p:ph type="sldNum" sz="quarter" idx="5"/>
          </p:nvPr>
        </p:nvSpPr>
        <p:spPr/>
        <p:txBody>
          <a:bodyPr/>
          <a:lstStyle/>
          <a:p>
            <a:fld id="{30D70A26-CB44-764B-95D7-DE5011EE5583}" type="slidenum">
              <a:rPr lang="nl-NL" smtClean="0"/>
              <a:t>6</a:t>
            </a:fld>
            <a:endParaRPr lang="nl-NL"/>
          </a:p>
        </p:txBody>
      </p:sp>
    </p:spTree>
    <p:extLst>
      <p:ext uri="{BB962C8B-B14F-4D97-AF65-F5344CB8AC3E}">
        <p14:creationId xmlns:p14="http://schemas.microsoft.com/office/powerpoint/2010/main" val="3099861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C72D-1BFF-E930-5730-8BA74F279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FAB3F106-5CD1-118A-E780-93B46F4BE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26E1DD8-FA32-3473-4290-56CFE25AAE2B}"/>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3F166A1C-4001-E71D-AD36-63A2471866E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113FD08-2770-DD5E-82F8-A602014B6657}"/>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1665997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FF58-D840-D13D-CCAF-68D5E2DDA15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1D3F0C42-4D53-1AFF-2AAA-361C2B974C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694738B-94B8-560B-78EF-0E44CC3CF685}"/>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D211C13C-690D-C175-25C1-F55C1C9DA80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C817270-8C8B-E068-ECFC-367F1BE46089}"/>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138588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57D1B-55DE-F057-6A8F-EB234C77EA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AA0CF27E-971E-71CE-99BC-DEF8849948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B383D651-51B8-C2C8-2844-E83F810AACD6}"/>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6C53FF04-2F5B-39F0-3059-46E0F94D637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A784A357-E1A8-489F-EDBC-79C37050B831}"/>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3136445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6844-276F-370D-1C88-DCCEB77DC5D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0315FE9D-631B-482B-27D6-15FA0E2F82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243BC00F-B505-A495-DEAD-EA724E4DCFAF}"/>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B686219E-D0AC-AF9B-67A5-42332FE3D6C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A49FDF9-ED3C-EB69-E1E4-A36615EE7199}"/>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72552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2033-34EF-C229-9CAA-960171390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F4417D17-307C-009A-8668-F83D86E93D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A08DF9-44E7-A452-27E4-3F78489A1FF6}"/>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B59E0863-7CA3-83B5-D76B-6708E3C872A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9625A5E-6A6D-2ADA-7251-86BB2AEA89DC}"/>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2962500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D08B-04A3-C0C8-2533-24D2B733CAE4}"/>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D658A2F-11B5-FAF5-5797-B7B65408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F6FCA1FA-BC4C-A782-A5F1-3E1FB07CF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4DE86C35-9D0E-D322-0B3D-E84706D55B76}"/>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6" name="Footer Placeholder 5">
            <a:extLst>
              <a:ext uri="{FF2B5EF4-FFF2-40B4-BE49-F238E27FC236}">
                <a16:creationId xmlns:a16="http://schemas.microsoft.com/office/drawing/2014/main" id="{71872611-D1C4-65C1-E281-1F66BF784A0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C0A8126-0FC0-DD5D-3597-CDBEC8D510A1}"/>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347274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C520-E248-CC2E-ED32-84059EE5F7F8}"/>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E2D800C3-770E-1145-5F4C-64E81AC5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B1E562-A929-CC0D-0455-A668A3055A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8B90F97-9EFA-791A-43BB-B500EDFAF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84BD3D-51DF-D486-803A-5F9D34B85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7AF049FF-DB84-5A89-84BA-3DFEC69B3677}"/>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8" name="Footer Placeholder 7">
            <a:extLst>
              <a:ext uri="{FF2B5EF4-FFF2-40B4-BE49-F238E27FC236}">
                <a16:creationId xmlns:a16="http://schemas.microsoft.com/office/drawing/2014/main" id="{B6336794-4042-EF3F-C683-6CC3E467DC33}"/>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369EA7-F524-7CF4-5003-A377E2BC3822}"/>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153322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8390-9713-820D-FC61-11E3FFA2B5EC}"/>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B8512044-693E-6445-EE44-539A9D809ECA}"/>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4" name="Footer Placeholder 3">
            <a:extLst>
              <a:ext uri="{FF2B5EF4-FFF2-40B4-BE49-F238E27FC236}">
                <a16:creationId xmlns:a16="http://schemas.microsoft.com/office/drawing/2014/main" id="{25961673-3FE0-5F88-A994-11301B18C261}"/>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65651D4-1CC8-940A-E586-20034A60986E}"/>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3668444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977EDB-519C-AB69-E335-699483E3AFF8}"/>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3" name="Footer Placeholder 2">
            <a:extLst>
              <a:ext uri="{FF2B5EF4-FFF2-40B4-BE49-F238E27FC236}">
                <a16:creationId xmlns:a16="http://schemas.microsoft.com/office/drawing/2014/main" id="{6E60BC67-0D60-08D7-BBD3-DF0A75D5AC25}"/>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6E0A79B9-93DB-85B9-24EB-34BD12B462C2}"/>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362226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F7A0-1AFA-DC06-4385-07F5C084B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71A9AAD6-C4A9-4C6B-CDD1-E5D8200924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3D666BF-A94E-7147-F232-03DA094F6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16252-7B14-0A44-3F29-C5799E81A358}"/>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6" name="Footer Placeholder 5">
            <a:extLst>
              <a:ext uri="{FF2B5EF4-FFF2-40B4-BE49-F238E27FC236}">
                <a16:creationId xmlns:a16="http://schemas.microsoft.com/office/drawing/2014/main" id="{075A0EC5-188D-4895-E307-EF82A37E6DB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93A81C4-42DA-2CCD-1A50-4C43087AAC31}"/>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197806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4C05-34B2-D387-EA86-F2A1DE2FC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489E4BA8-A044-9AB5-B36B-916E963840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A2405805-F90C-5A2C-30EB-25AE71E60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C2EF5-8717-5820-9656-B9FCFBE5531F}"/>
              </a:ext>
            </a:extLst>
          </p:cNvPr>
          <p:cNvSpPr>
            <a:spLocks noGrp="1"/>
          </p:cNvSpPr>
          <p:nvPr>
            <p:ph type="dt" sz="half" idx="10"/>
          </p:nvPr>
        </p:nvSpPr>
        <p:spPr/>
        <p:txBody>
          <a:bodyPr/>
          <a:lstStyle/>
          <a:p>
            <a:fld id="{26B98D1D-2A36-4D75-B2C2-6FD5CC574B95}" type="datetimeFigureOut">
              <a:rPr lang="nl-NL" smtClean="0"/>
              <a:t>29-12-2024</a:t>
            </a:fld>
            <a:endParaRPr lang="nl-NL"/>
          </a:p>
        </p:txBody>
      </p:sp>
      <p:sp>
        <p:nvSpPr>
          <p:cNvPr id="6" name="Footer Placeholder 5">
            <a:extLst>
              <a:ext uri="{FF2B5EF4-FFF2-40B4-BE49-F238E27FC236}">
                <a16:creationId xmlns:a16="http://schemas.microsoft.com/office/drawing/2014/main" id="{982871BE-9E05-9D9E-3B29-8B67348FFD5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9E22C3B-439A-CFF8-D5DD-FF064FEE3CA6}"/>
              </a:ext>
            </a:extLst>
          </p:cNvPr>
          <p:cNvSpPr>
            <a:spLocks noGrp="1"/>
          </p:cNvSpPr>
          <p:nvPr>
            <p:ph type="sldNum" sz="quarter" idx="12"/>
          </p:nvPr>
        </p:nvSpPr>
        <p:spPr/>
        <p:txBody>
          <a:bodyPr/>
          <a:lstStyle/>
          <a:p>
            <a:fld id="{0A9E8785-F0A4-4810-ACB4-09ADEE28FB2D}" type="slidenum">
              <a:rPr lang="nl-NL" smtClean="0"/>
              <a:t>‹nr.›</a:t>
            </a:fld>
            <a:endParaRPr lang="nl-NL"/>
          </a:p>
        </p:txBody>
      </p:sp>
    </p:spTree>
    <p:extLst>
      <p:ext uri="{BB962C8B-B14F-4D97-AF65-F5344CB8AC3E}">
        <p14:creationId xmlns:p14="http://schemas.microsoft.com/office/powerpoint/2010/main" val="360969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A53D7-3E31-10FC-3ADE-5DFEFC15D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F44115D-9B31-70D1-AF95-EFCC7E04F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2EC6331-BCA1-5EB9-ABEF-41EF27B3F6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6B98D1D-2A36-4D75-B2C2-6FD5CC574B95}" type="datetimeFigureOut">
              <a:rPr lang="nl-NL" smtClean="0"/>
              <a:t>29-12-2024</a:t>
            </a:fld>
            <a:endParaRPr lang="nl-NL"/>
          </a:p>
        </p:txBody>
      </p:sp>
      <p:sp>
        <p:nvSpPr>
          <p:cNvPr id="5" name="Footer Placeholder 4">
            <a:extLst>
              <a:ext uri="{FF2B5EF4-FFF2-40B4-BE49-F238E27FC236}">
                <a16:creationId xmlns:a16="http://schemas.microsoft.com/office/drawing/2014/main" id="{47B253A8-4765-FBBE-E7A1-9F972F086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CEC4AC44-AA01-7359-D7AA-B49B1974E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9E8785-F0A4-4810-ACB4-09ADEE28FB2D}" type="slidenum">
              <a:rPr lang="nl-NL" smtClean="0"/>
              <a:t>‹nr.›</a:t>
            </a:fld>
            <a:endParaRPr lang="nl-NL"/>
          </a:p>
        </p:txBody>
      </p:sp>
    </p:spTree>
    <p:extLst>
      <p:ext uri="{BB962C8B-B14F-4D97-AF65-F5344CB8AC3E}">
        <p14:creationId xmlns:p14="http://schemas.microsoft.com/office/powerpoint/2010/main" val="517653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1_9AE6A1DD.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1.xml"/><Relationship Id="rId10" Type="http://schemas.openxmlformats.org/officeDocument/2006/relationships/image" Target="../media/image5.png"/><Relationship Id="rId4" Type="http://schemas.openxmlformats.org/officeDocument/2006/relationships/video" Target="../media/media2.mp4"/><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2D494EEF.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1C93E0C.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C65EF-2317-305B-7B78-33D3B89A4A73}"/>
              </a:ext>
            </a:extLst>
          </p:cNvPr>
          <p:cNvSpPr>
            <a:spLocks noGrp="1"/>
          </p:cNvSpPr>
          <p:nvPr>
            <p:ph type="title"/>
          </p:nvPr>
        </p:nvSpPr>
        <p:spPr>
          <a:xfrm>
            <a:off x="838200" y="2768220"/>
            <a:ext cx="10515600" cy="1325563"/>
          </a:xfrm>
        </p:spPr>
        <p:txBody>
          <a:bodyPr/>
          <a:lstStyle/>
          <a:p>
            <a:r>
              <a:rPr lang="nl-NL"/>
              <a:t>THINK</a:t>
            </a:r>
          </a:p>
        </p:txBody>
      </p:sp>
      <p:sp>
        <p:nvSpPr>
          <p:cNvPr id="3" name="Tijdelijke aanduiding voor inhoud 2">
            <a:extLst>
              <a:ext uri="{FF2B5EF4-FFF2-40B4-BE49-F238E27FC236}">
                <a16:creationId xmlns:a16="http://schemas.microsoft.com/office/drawing/2014/main" id="{ED32873D-669B-ECFC-9C52-655D3073C0F3}"/>
              </a:ext>
            </a:extLst>
          </p:cNvPr>
          <p:cNvSpPr>
            <a:spLocks noGrp="1"/>
          </p:cNvSpPr>
          <p:nvPr>
            <p:ph idx="1"/>
          </p:nvPr>
        </p:nvSpPr>
        <p:spPr>
          <a:xfrm>
            <a:off x="3052121" y="5275221"/>
            <a:ext cx="5058033" cy="1056203"/>
          </a:xfrm>
        </p:spPr>
        <p:txBody>
          <a:bodyPr vert="horz" lIns="91440" tIns="45720" rIns="91440" bIns="45720" rtlCol="0" anchor="t">
            <a:normAutofit/>
          </a:bodyPr>
          <a:lstStyle/>
          <a:p>
            <a:r>
              <a:rPr lang="nl-NL"/>
              <a:t>Het maken van de </a:t>
            </a:r>
            <a:r>
              <a:rPr lang="nl-NL" err="1"/>
              <a:t>userstories</a:t>
            </a:r>
            <a:r>
              <a:rPr lang="nl-NL"/>
              <a:t>;</a:t>
            </a:r>
            <a:endParaRPr lang="nl-NL" err="1"/>
          </a:p>
          <a:p>
            <a:r>
              <a:rPr lang="nl-NL"/>
              <a:t>Te brede </a:t>
            </a:r>
            <a:r>
              <a:rPr lang="nl-NL" err="1"/>
              <a:t>userstories</a:t>
            </a:r>
            <a:r>
              <a:rPr lang="nl-NL"/>
              <a:t>;</a:t>
            </a:r>
          </a:p>
          <a:p>
            <a:endParaRPr lang="nl-NL"/>
          </a:p>
        </p:txBody>
      </p:sp>
      <p:pic>
        <p:nvPicPr>
          <p:cNvPr id="4" name="Picture 3" descr="A screenshot of a computer&#10;&#10;Description automatically generated">
            <a:extLst>
              <a:ext uri="{FF2B5EF4-FFF2-40B4-BE49-F238E27FC236}">
                <a16:creationId xmlns:a16="http://schemas.microsoft.com/office/drawing/2014/main" id="{F64FBF1D-520C-1318-22A6-813314E91F68}"/>
              </a:ext>
            </a:extLst>
          </p:cNvPr>
          <p:cNvPicPr>
            <a:picLocks noChangeAspect="1"/>
          </p:cNvPicPr>
          <p:nvPr/>
        </p:nvPicPr>
        <p:blipFill>
          <a:blip r:embed="rId4"/>
          <a:stretch>
            <a:fillRect/>
          </a:stretch>
        </p:blipFill>
        <p:spPr>
          <a:xfrm>
            <a:off x="3028366" y="718443"/>
            <a:ext cx="8611482" cy="4350544"/>
          </a:xfrm>
          <a:prstGeom prst="rect">
            <a:avLst/>
          </a:prstGeom>
        </p:spPr>
      </p:pic>
    </p:spTree>
    <p:extLst>
      <p:ext uri="{BB962C8B-B14F-4D97-AF65-F5344CB8AC3E}">
        <p14:creationId xmlns:p14="http://schemas.microsoft.com/office/powerpoint/2010/main" val="2598805981"/>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white crumpled paper">
            <a:extLst>
              <a:ext uri="{FF2B5EF4-FFF2-40B4-BE49-F238E27FC236}">
                <a16:creationId xmlns:a16="http://schemas.microsoft.com/office/drawing/2014/main" id="{48D87C6B-D4D4-141A-FE63-36EEE150A73C}"/>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629095" y="-355556"/>
            <a:ext cx="12909003" cy="7219950"/>
          </a:xfrm>
          <a:prstGeom prst="rect">
            <a:avLst/>
          </a:prstGeom>
        </p:spPr>
      </p:pic>
      <p:pic>
        <p:nvPicPr>
          <p:cNvPr id="4" name="prototype">
            <a:hlinkClick r:id="" action="ppaction://media"/>
            <a:extLst>
              <a:ext uri="{FF2B5EF4-FFF2-40B4-BE49-F238E27FC236}">
                <a16:creationId xmlns:a16="http://schemas.microsoft.com/office/drawing/2014/main" id="{4237BD5F-CE41-74F3-A77B-06C0819075CD}"/>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1224" r="21261"/>
          <a:stretch/>
        </p:blipFill>
        <p:spPr>
          <a:xfrm>
            <a:off x="4706" y="276479"/>
            <a:ext cx="3250715" cy="3179251"/>
          </a:xfrm>
          <a:prstGeom prst="rect">
            <a:avLst/>
          </a:prstGeom>
        </p:spPr>
      </p:pic>
      <p:pic>
        <p:nvPicPr>
          <p:cNvPr id="5" name="prototype2">
            <a:hlinkClick r:id="" action="ppaction://media"/>
            <a:extLst>
              <a:ext uri="{FF2B5EF4-FFF2-40B4-BE49-F238E27FC236}">
                <a16:creationId xmlns:a16="http://schemas.microsoft.com/office/drawing/2014/main" id="{86C50102-4333-68E1-6FB8-1AAC56C5513C}"/>
              </a:ext>
            </a:extLst>
          </p:cNvPr>
          <p:cNvPicPr>
            <a:picLocks noChangeAspect="1"/>
          </p:cNvPicPr>
          <p:nvPr>
            <a:videoFile r:link="rId4"/>
            <p:extLst>
              <p:ext uri="{DAA4B4D4-6D71-4841-9C94-3DE7FCFB9230}">
                <p14:media xmlns:p14="http://schemas.microsoft.com/office/powerpoint/2010/main" r:embed="rId3"/>
              </p:ext>
            </p:extLst>
          </p:nvPr>
        </p:nvPicPr>
        <p:blipFill>
          <a:blip r:embed="rId9"/>
          <a:srcRect l="11105" r="9538"/>
          <a:stretch/>
        </p:blipFill>
        <p:spPr>
          <a:xfrm>
            <a:off x="7684150" y="216586"/>
            <a:ext cx="4269443" cy="3026273"/>
          </a:xfrm>
          <a:prstGeom prst="rect">
            <a:avLst/>
          </a:prstGeom>
        </p:spPr>
      </p:pic>
      <p:pic>
        <p:nvPicPr>
          <p:cNvPr id="7" name="Picture 6" descr="A video game screen with a cave and green lights&#10;&#10;Description automatically generated">
            <a:extLst>
              <a:ext uri="{FF2B5EF4-FFF2-40B4-BE49-F238E27FC236}">
                <a16:creationId xmlns:a16="http://schemas.microsoft.com/office/drawing/2014/main" id="{5ABADA21-F74D-F60F-57A5-5563F703C6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537" y="218970"/>
            <a:ext cx="1872788" cy="6242626"/>
          </a:xfrm>
          <a:prstGeom prst="rect">
            <a:avLst/>
          </a:prstGeom>
        </p:spPr>
      </p:pic>
      <p:sp>
        <p:nvSpPr>
          <p:cNvPr id="8" name="TextBox 7">
            <a:extLst>
              <a:ext uri="{FF2B5EF4-FFF2-40B4-BE49-F238E27FC236}">
                <a16:creationId xmlns:a16="http://schemas.microsoft.com/office/drawing/2014/main" id="{273D7741-ED25-BC1A-AA22-CC925A2ECEA5}"/>
              </a:ext>
            </a:extLst>
          </p:cNvPr>
          <p:cNvSpPr txBox="1"/>
          <p:nvPr/>
        </p:nvSpPr>
        <p:spPr>
          <a:xfrm>
            <a:off x="-5878" y="3738071"/>
            <a:ext cx="3250715" cy="1754326"/>
          </a:xfrm>
          <a:prstGeom prst="rect">
            <a:avLst/>
          </a:prstGeom>
          <a:noFill/>
        </p:spPr>
        <p:txBody>
          <a:bodyPr wrap="square" rtlCol="0">
            <a:spAutoFit/>
          </a:bodyPr>
          <a:lstStyle/>
          <a:p>
            <a:pPr marL="285750" indent="-285750">
              <a:buFontTx/>
              <a:buChar char="-"/>
            </a:pPr>
            <a:r>
              <a:rPr lang="en-GB"/>
              <a:t>‘paper’ prototype</a:t>
            </a:r>
          </a:p>
          <a:p>
            <a:pPr marL="285750" indent="-285750">
              <a:buFontTx/>
              <a:buChar char="-"/>
            </a:pPr>
            <a:r>
              <a:rPr lang="en-GB"/>
              <a:t> </a:t>
            </a:r>
            <a:r>
              <a:rPr lang="en-GB" err="1"/>
              <a:t>beeldschetsen</a:t>
            </a:r>
            <a:r>
              <a:rPr lang="en-GB"/>
              <a:t> player</a:t>
            </a:r>
          </a:p>
          <a:p>
            <a:pPr marL="285750" indent="-285750">
              <a:buFontTx/>
              <a:buChar char="-"/>
            </a:pPr>
            <a:r>
              <a:rPr lang="en-GB"/>
              <a:t>Hoe </a:t>
            </a:r>
            <a:r>
              <a:rPr lang="en-GB" err="1"/>
              <a:t>ziet</a:t>
            </a:r>
            <a:r>
              <a:rPr lang="en-GB"/>
              <a:t> de map er </a:t>
            </a:r>
            <a:r>
              <a:rPr lang="en-GB" err="1"/>
              <a:t>uit</a:t>
            </a:r>
            <a:r>
              <a:rPr lang="en-GB"/>
              <a:t>.</a:t>
            </a:r>
          </a:p>
          <a:p>
            <a:pPr marL="285750" indent="-285750">
              <a:buFontTx/>
              <a:buChar char="-"/>
            </a:pPr>
            <a:r>
              <a:rPr lang="en-GB" err="1"/>
              <a:t>Geen</a:t>
            </a:r>
            <a:r>
              <a:rPr lang="en-GB"/>
              <a:t> ‘</a:t>
            </a:r>
            <a:r>
              <a:rPr lang="en-GB" err="1"/>
              <a:t>og</a:t>
            </a:r>
            <a:r>
              <a:rPr lang="en-GB"/>
              <a:t> levels’</a:t>
            </a:r>
          </a:p>
          <a:p>
            <a:pPr marL="285750" indent="-285750">
              <a:buFontTx/>
              <a:buChar char="-"/>
            </a:pPr>
            <a:r>
              <a:rPr lang="en-GB"/>
              <a:t>Skill based jumping</a:t>
            </a:r>
          </a:p>
          <a:p>
            <a:pPr marL="285750" indent="-285750">
              <a:buFontTx/>
              <a:buChar char="-"/>
            </a:pPr>
            <a:r>
              <a:rPr lang="en-GB"/>
              <a:t>‘keys’ </a:t>
            </a:r>
            <a:r>
              <a:rPr lang="en-GB" err="1"/>
              <a:t>dat</a:t>
            </a:r>
            <a:r>
              <a:rPr lang="en-GB"/>
              <a:t> </a:t>
            </a:r>
            <a:r>
              <a:rPr lang="en-GB" err="1"/>
              <a:t>zijn</a:t>
            </a:r>
            <a:r>
              <a:rPr lang="en-GB"/>
              <a:t> de goobers</a:t>
            </a:r>
            <a:endParaRPr lang="nl-NL"/>
          </a:p>
        </p:txBody>
      </p:sp>
      <p:sp>
        <p:nvSpPr>
          <p:cNvPr id="10" name="TextBox 9">
            <a:extLst>
              <a:ext uri="{FF2B5EF4-FFF2-40B4-BE49-F238E27FC236}">
                <a16:creationId xmlns:a16="http://schemas.microsoft.com/office/drawing/2014/main" id="{AD93316C-FF68-223D-E3EC-072CE74B6BB4}"/>
              </a:ext>
            </a:extLst>
          </p:cNvPr>
          <p:cNvSpPr txBox="1"/>
          <p:nvPr/>
        </p:nvSpPr>
        <p:spPr>
          <a:xfrm>
            <a:off x="5714027" y="271459"/>
            <a:ext cx="2063750" cy="1200329"/>
          </a:xfrm>
          <a:prstGeom prst="rect">
            <a:avLst/>
          </a:prstGeom>
          <a:noFill/>
        </p:spPr>
        <p:txBody>
          <a:bodyPr wrap="square" rtlCol="0">
            <a:spAutoFit/>
          </a:bodyPr>
          <a:lstStyle/>
          <a:p>
            <a:pPr marL="285750" indent="-285750">
              <a:buFontTx/>
              <a:buChar char="-"/>
            </a:pPr>
            <a:r>
              <a:rPr lang="en-GB"/>
              <a:t>Character</a:t>
            </a:r>
          </a:p>
          <a:p>
            <a:pPr marL="285750" indent="-285750">
              <a:buFontTx/>
              <a:buChar char="-"/>
            </a:pPr>
            <a:r>
              <a:rPr lang="en-GB"/>
              <a:t>Story </a:t>
            </a:r>
          </a:p>
          <a:p>
            <a:pPr marL="285750" indent="-285750">
              <a:buFontTx/>
              <a:buChar char="-"/>
            </a:pPr>
            <a:r>
              <a:rPr lang="en-GB"/>
              <a:t>Wat </a:t>
            </a:r>
            <a:r>
              <a:rPr lang="en-GB" err="1"/>
              <a:t>drijft</a:t>
            </a:r>
            <a:r>
              <a:rPr lang="en-GB"/>
              <a:t> de player?</a:t>
            </a:r>
          </a:p>
        </p:txBody>
      </p:sp>
      <p:pic>
        <p:nvPicPr>
          <p:cNvPr id="12" name="Picture 11">
            <a:extLst>
              <a:ext uri="{FF2B5EF4-FFF2-40B4-BE49-F238E27FC236}">
                <a16:creationId xmlns:a16="http://schemas.microsoft.com/office/drawing/2014/main" id="{0D886567-C954-5176-D446-018B9AFC1673}"/>
              </a:ext>
            </a:extLst>
          </p:cNvPr>
          <p:cNvPicPr>
            <a:picLocks noChangeAspect="1"/>
          </p:cNvPicPr>
          <p:nvPr/>
        </p:nvPicPr>
        <p:blipFill>
          <a:blip r:embed="rId11"/>
          <a:stretch>
            <a:fillRect/>
          </a:stretch>
        </p:blipFill>
        <p:spPr>
          <a:xfrm>
            <a:off x="7830254" y="3567145"/>
            <a:ext cx="3979435" cy="2867374"/>
          </a:xfrm>
          <a:prstGeom prst="rect">
            <a:avLst/>
          </a:prstGeom>
        </p:spPr>
      </p:pic>
      <p:sp>
        <p:nvSpPr>
          <p:cNvPr id="14" name="TextBox 13">
            <a:extLst>
              <a:ext uri="{FF2B5EF4-FFF2-40B4-BE49-F238E27FC236}">
                <a16:creationId xmlns:a16="http://schemas.microsoft.com/office/drawing/2014/main" id="{A8C7C9B7-D89C-1DEF-F21C-C16F722922FF}"/>
              </a:ext>
            </a:extLst>
          </p:cNvPr>
          <p:cNvSpPr txBox="1"/>
          <p:nvPr/>
        </p:nvSpPr>
        <p:spPr>
          <a:xfrm>
            <a:off x="5633667" y="3599504"/>
            <a:ext cx="2063750" cy="2031325"/>
          </a:xfrm>
          <a:prstGeom prst="rect">
            <a:avLst/>
          </a:prstGeom>
          <a:noFill/>
        </p:spPr>
        <p:txBody>
          <a:bodyPr wrap="square" rtlCol="0">
            <a:spAutoFit/>
          </a:bodyPr>
          <a:lstStyle/>
          <a:p>
            <a:pPr marL="285750" indent="-285750">
              <a:buFontTx/>
              <a:buChar char="-"/>
            </a:pPr>
            <a:r>
              <a:rPr lang="en-GB" err="1"/>
              <a:t>Iteratie</a:t>
            </a:r>
            <a:r>
              <a:rPr lang="en-GB"/>
              <a:t> van </a:t>
            </a:r>
            <a:r>
              <a:rPr lang="en-GB" err="1"/>
              <a:t>onze</a:t>
            </a:r>
            <a:r>
              <a:rPr lang="en-GB"/>
              <a:t> game.</a:t>
            </a:r>
          </a:p>
          <a:p>
            <a:pPr marL="285750" indent="-285750">
              <a:buFontTx/>
              <a:buChar char="-"/>
            </a:pPr>
            <a:r>
              <a:rPr lang="en-GB" err="1"/>
              <a:t>nog</a:t>
            </a:r>
            <a:r>
              <a:rPr lang="en-GB"/>
              <a:t> wat </a:t>
            </a:r>
            <a:r>
              <a:rPr lang="en-GB" err="1"/>
              <a:t>verder</a:t>
            </a:r>
            <a:r>
              <a:rPr lang="en-GB"/>
              <a:t> prototype. </a:t>
            </a:r>
          </a:p>
          <a:p>
            <a:pPr marL="285750" indent="-285750">
              <a:buFontTx/>
              <a:buChar char="-"/>
            </a:pPr>
            <a:r>
              <a:rPr lang="en-GB"/>
              <a:t>Player movement </a:t>
            </a:r>
            <a:r>
              <a:rPr lang="en-GB" err="1"/>
              <a:t>bijna</a:t>
            </a:r>
            <a:r>
              <a:rPr lang="en-GB"/>
              <a:t> down</a:t>
            </a:r>
          </a:p>
        </p:txBody>
      </p:sp>
      <p:sp>
        <p:nvSpPr>
          <p:cNvPr id="15" name="TextBox 14">
            <a:extLst>
              <a:ext uri="{FF2B5EF4-FFF2-40B4-BE49-F238E27FC236}">
                <a16:creationId xmlns:a16="http://schemas.microsoft.com/office/drawing/2014/main" id="{0AF4D54F-A86D-3E0C-8E53-83161556F864}"/>
              </a:ext>
            </a:extLst>
          </p:cNvPr>
          <p:cNvSpPr txBox="1"/>
          <p:nvPr/>
        </p:nvSpPr>
        <p:spPr>
          <a:xfrm>
            <a:off x="3454898" y="6519105"/>
            <a:ext cx="1050487" cy="253916"/>
          </a:xfrm>
          <a:prstGeom prst="rect">
            <a:avLst/>
          </a:prstGeom>
          <a:noFill/>
        </p:spPr>
        <p:txBody>
          <a:bodyPr wrap="square" rtlCol="0">
            <a:spAutoFit/>
          </a:bodyPr>
          <a:lstStyle/>
          <a:p>
            <a:r>
              <a:rPr lang="en-GB" sz="1050" i="1"/>
              <a:t>“Protype map”</a:t>
            </a:r>
          </a:p>
        </p:txBody>
      </p:sp>
      <p:sp>
        <p:nvSpPr>
          <p:cNvPr id="16" name="TextBox 15">
            <a:extLst>
              <a:ext uri="{FF2B5EF4-FFF2-40B4-BE49-F238E27FC236}">
                <a16:creationId xmlns:a16="http://schemas.microsoft.com/office/drawing/2014/main" id="{1949DEB5-BAB1-F0EC-FD2C-076C61C971CB}"/>
              </a:ext>
            </a:extLst>
          </p:cNvPr>
          <p:cNvSpPr txBox="1"/>
          <p:nvPr/>
        </p:nvSpPr>
        <p:spPr>
          <a:xfrm>
            <a:off x="10431616" y="3250335"/>
            <a:ext cx="1524940" cy="415498"/>
          </a:xfrm>
          <a:prstGeom prst="rect">
            <a:avLst/>
          </a:prstGeom>
          <a:noFill/>
        </p:spPr>
        <p:txBody>
          <a:bodyPr wrap="square" rtlCol="0">
            <a:spAutoFit/>
          </a:bodyPr>
          <a:lstStyle/>
          <a:p>
            <a:r>
              <a:rPr lang="en-GB" sz="1050" i="1"/>
              <a:t>“Protype character design”</a:t>
            </a:r>
          </a:p>
        </p:txBody>
      </p:sp>
      <p:sp>
        <p:nvSpPr>
          <p:cNvPr id="17" name="TextBox 16">
            <a:extLst>
              <a:ext uri="{FF2B5EF4-FFF2-40B4-BE49-F238E27FC236}">
                <a16:creationId xmlns:a16="http://schemas.microsoft.com/office/drawing/2014/main" id="{2F3CF035-88C2-B17A-D3F3-603EF54D0639}"/>
              </a:ext>
            </a:extLst>
          </p:cNvPr>
          <p:cNvSpPr txBox="1"/>
          <p:nvPr/>
        </p:nvSpPr>
        <p:spPr>
          <a:xfrm>
            <a:off x="7777777" y="6448896"/>
            <a:ext cx="1050487" cy="415498"/>
          </a:xfrm>
          <a:prstGeom prst="rect">
            <a:avLst/>
          </a:prstGeom>
          <a:noFill/>
        </p:spPr>
        <p:txBody>
          <a:bodyPr wrap="square" rtlCol="0">
            <a:spAutoFit/>
          </a:bodyPr>
          <a:lstStyle/>
          <a:p>
            <a:r>
              <a:rPr lang="en-GB" sz="1050" i="1"/>
              <a:t>“Protype Boss level”</a:t>
            </a:r>
          </a:p>
        </p:txBody>
      </p:sp>
    </p:spTree>
    <p:extLst>
      <p:ext uri="{BB962C8B-B14F-4D97-AF65-F5344CB8AC3E}">
        <p14:creationId xmlns:p14="http://schemas.microsoft.com/office/powerpoint/2010/main" val="1906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008FC4-9D8A-7C7C-7CD4-7236E1DDC7CD}"/>
              </a:ext>
            </a:extLst>
          </p:cNvPr>
          <p:cNvSpPr>
            <a:spLocks noGrp="1"/>
          </p:cNvSpPr>
          <p:nvPr>
            <p:ph type="title"/>
          </p:nvPr>
        </p:nvSpPr>
        <p:spPr>
          <a:xfrm>
            <a:off x="734291" y="1715943"/>
            <a:ext cx="10515600" cy="1325563"/>
          </a:xfrm>
        </p:spPr>
        <p:txBody>
          <a:bodyPr/>
          <a:lstStyle/>
          <a:p>
            <a:r>
              <a:rPr lang="nl-NL"/>
              <a:t>CHECK</a:t>
            </a:r>
          </a:p>
        </p:txBody>
      </p:sp>
      <p:sp>
        <p:nvSpPr>
          <p:cNvPr id="3" name="Tijdelijke aanduiding voor inhoud 2">
            <a:extLst>
              <a:ext uri="{FF2B5EF4-FFF2-40B4-BE49-F238E27FC236}">
                <a16:creationId xmlns:a16="http://schemas.microsoft.com/office/drawing/2014/main" id="{2A6759BF-D5A2-76E5-9B2A-B419B5F260D7}"/>
              </a:ext>
            </a:extLst>
          </p:cNvPr>
          <p:cNvSpPr>
            <a:spLocks noGrp="1"/>
          </p:cNvSpPr>
          <p:nvPr>
            <p:ph idx="1"/>
          </p:nvPr>
        </p:nvSpPr>
        <p:spPr>
          <a:xfrm>
            <a:off x="734290" y="2806988"/>
            <a:ext cx="3102429" cy="1727881"/>
          </a:xfrm>
        </p:spPr>
        <p:txBody>
          <a:bodyPr vert="horz" lIns="91440" tIns="45720" rIns="91440" bIns="45720" rtlCol="0" anchor="t">
            <a:normAutofit/>
          </a:bodyPr>
          <a:lstStyle/>
          <a:p>
            <a:r>
              <a:rPr lang="nl-NL" dirty="0"/>
              <a:t>De playtesten</a:t>
            </a:r>
          </a:p>
          <a:p>
            <a:r>
              <a:rPr lang="nl-NL" dirty="0"/>
              <a:t>Voelt in controle</a:t>
            </a:r>
          </a:p>
          <a:p>
            <a:r>
              <a:rPr lang="nl-NL" dirty="0"/>
              <a:t>Hold jump</a:t>
            </a:r>
          </a:p>
          <a:p>
            <a:pPr marL="0" indent="0">
              <a:buNone/>
            </a:pPr>
            <a:endParaRPr lang="nl-NL" dirty="0"/>
          </a:p>
        </p:txBody>
      </p:sp>
      <p:pic>
        <p:nvPicPr>
          <p:cNvPr id="4" name="Picture 3" descr="A red and black rectangles&#10;&#10;Description automatically generated">
            <a:extLst>
              <a:ext uri="{FF2B5EF4-FFF2-40B4-BE49-F238E27FC236}">
                <a16:creationId xmlns:a16="http://schemas.microsoft.com/office/drawing/2014/main" id="{8C1DFBB8-32D0-11F5-3AED-BC1B8FC5D419}"/>
              </a:ext>
            </a:extLst>
          </p:cNvPr>
          <p:cNvPicPr>
            <a:picLocks noChangeAspect="1"/>
          </p:cNvPicPr>
          <p:nvPr/>
        </p:nvPicPr>
        <p:blipFill>
          <a:blip r:embed="rId4"/>
          <a:stretch>
            <a:fillRect/>
          </a:stretch>
        </p:blipFill>
        <p:spPr>
          <a:xfrm>
            <a:off x="3829999" y="1335913"/>
            <a:ext cx="7817839" cy="4193762"/>
          </a:xfrm>
          <a:prstGeom prst="rect">
            <a:avLst/>
          </a:prstGeom>
        </p:spPr>
      </p:pic>
    </p:spTree>
    <p:extLst>
      <p:ext uri="{BB962C8B-B14F-4D97-AF65-F5344CB8AC3E}">
        <p14:creationId xmlns:p14="http://schemas.microsoft.com/office/powerpoint/2010/main" val="75977905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AAACBE27-9140-36A2-D33E-8AB492713295}"/>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DE PLAYTESTEN</a:t>
            </a:r>
          </a:p>
        </p:txBody>
      </p:sp>
      <p:sp>
        <p:nvSpPr>
          <p:cNvPr id="3" name="Tijdelijke aanduiding voor inhoud 2">
            <a:extLst>
              <a:ext uri="{FF2B5EF4-FFF2-40B4-BE49-F238E27FC236}">
                <a16:creationId xmlns:a16="http://schemas.microsoft.com/office/drawing/2014/main" id="{FE4183EC-EA1B-43F9-83B1-5597E21AC955}"/>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1800" kern="1200" dirty="0">
                <a:solidFill>
                  <a:schemeClr val="tx1"/>
                </a:solidFill>
                <a:latin typeface="+mn-lt"/>
                <a:ea typeface="+mn-ea"/>
                <a:cs typeface="+mn-cs"/>
              </a:rPr>
              <a:t>Guerilla testing: twee </a:t>
            </a:r>
            <a:r>
              <a:rPr lang="en-US" sz="1800" kern="1200" dirty="0" err="1">
                <a:solidFill>
                  <a:schemeClr val="tx1"/>
                </a:solidFill>
                <a:latin typeface="+mn-lt"/>
                <a:ea typeface="+mn-ea"/>
                <a:cs typeface="+mn-cs"/>
              </a:rPr>
              <a:t>jongens</a:t>
            </a:r>
            <a:r>
              <a:rPr lang="en-US" sz="1800" kern="1200" dirty="0">
                <a:solidFill>
                  <a:schemeClr val="tx1"/>
                </a:solidFill>
                <a:latin typeface="+mn-lt"/>
                <a:ea typeface="+mn-ea"/>
                <a:cs typeface="+mn-cs"/>
              </a:rPr>
              <a:t>, kiosk in </a:t>
            </a:r>
            <a:r>
              <a:rPr lang="en-US" sz="1800" kern="1200" dirty="0" err="1">
                <a:solidFill>
                  <a:schemeClr val="tx1"/>
                </a:solidFill>
                <a:latin typeface="+mn-lt"/>
                <a:ea typeface="+mn-ea"/>
                <a:cs typeface="+mn-cs"/>
              </a:rPr>
              <a:t>Harderwijk</a:t>
            </a:r>
            <a:r>
              <a:rPr lang="en-US" sz="1800" kern="1200" dirty="0">
                <a:solidFill>
                  <a:schemeClr val="tx1"/>
                </a:solidFill>
                <a:latin typeface="+mn-lt"/>
                <a:ea typeface="+mn-ea"/>
                <a:cs typeface="+mn-cs"/>
              </a:rPr>
              <a:t>.</a:t>
            </a:r>
          </a:p>
        </p:txBody>
      </p:sp>
      <p:pic>
        <p:nvPicPr>
          <p:cNvPr id="5" name="Afbeelding 4" descr="Afbeelding met tekst, Afdrukken, document&#10;&#10;Automatisch gegenereerde beschrijving">
            <a:extLst>
              <a:ext uri="{FF2B5EF4-FFF2-40B4-BE49-F238E27FC236}">
                <a16:creationId xmlns:a16="http://schemas.microsoft.com/office/drawing/2014/main" id="{3169F1FA-83DF-DA97-1D7B-1C5475073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267" y="578738"/>
            <a:ext cx="3827616" cy="5670549"/>
          </a:xfrm>
          <a:prstGeom prst="rect">
            <a:avLst/>
          </a:prstGeom>
        </p:spPr>
      </p:pic>
    </p:spTree>
    <p:extLst>
      <p:ext uri="{BB962C8B-B14F-4D97-AF65-F5344CB8AC3E}">
        <p14:creationId xmlns:p14="http://schemas.microsoft.com/office/powerpoint/2010/main" val="404674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8705F-5751-43AF-013C-56C5C0EBFE3B}"/>
              </a:ext>
            </a:extLst>
          </p:cNvPr>
          <p:cNvSpPr>
            <a:spLocks noGrp="1"/>
          </p:cNvSpPr>
          <p:nvPr>
            <p:ph type="title"/>
          </p:nvPr>
        </p:nvSpPr>
        <p:spPr/>
        <p:txBody>
          <a:bodyPr/>
          <a:lstStyle/>
          <a:p>
            <a:r>
              <a:rPr lang="nl-NL"/>
              <a:t>SPRINT PLANNING</a:t>
            </a:r>
          </a:p>
        </p:txBody>
      </p:sp>
      <p:sp>
        <p:nvSpPr>
          <p:cNvPr id="3" name="Tijdelijke aanduiding voor inhoud 2">
            <a:extLst>
              <a:ext uri="{FF2B5EF4-FFF2-40B4-BE49-F238E27FC236}">
                <a16:creationId xmlns:a16="http://schemas.microsoft.com/office/drawing/2014/main" id="{83EEC4E0-3FEF-C95E-1060-3146FCE5D8DD}"/>
              </a:ext>
            </a:extLst>
          </p:cNvPr>
          <p:cNvSpPr>
            <a:spLocks noGrp="1"/>
          </p:cNvSpPr>
          <p:nvPr>
            <p:ph idx="1"/>
          </p:nvPr>
        </p:nvSpPr>
        <p:spPr>
          <a:xfrm>
            <a:off x="838200" y="1248352"/>
            <a:ext cx="10515600" cy="4351338"/>
          </a:xfrm>
        </p:spPr>
        <p:txBody>
          <a:bodyPr/>
          <a:lstStyle/>
          <a:p>
            <a:r>
              <a:rPr lang="nl-NL"/>
              <a:t>Op naar sprint 2:</a:t>
            </a:r>
          </a:p>
        </p:txBody>
      </p:sp>
      <p:pic>
        <p:nvPicPr>
          <p:cNvPr id="4" name="Picture 3" descr="A screenshot of a computer&#10;&#10;Description automatically generated">
            <a:extLst>
              <a:ext uri="{FF2B5EF4-FFF2-40B4-BE49-F238E27FC236}">
                <a16:creationId xmlns:a16="http://schemas.microsoft.com/office/drawing/2014/main" id="{312A3D71-C4A2-61D5-5990-4D6FCEDDC1A8}"/>
              </a:ext>
            </a:extLst>
          </p:cNvPr>
          <p:cNvPicPr>
            <a:picLocks noChangeAspect="1"/>
          </p:cNvPicPr>
          <p:nvPr/>
        </p:nvPicPr>
        <p:blipFill>
          <a:blip r:embed="rId4"/>
          <a:stretch>
            <a:fillRect/>
          </a:stretch>
        </p:blipFill>
        <p:spPr>
          <a:xfrm>
            <a:off x="467591" y="2983146"/>
            <a:ext cx="6096000" cy="307132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5CD406B-8372-4DF5-EC51-97480F247BAD}"/>
              </a:ext>
            </a:extLst>
          </p:cNvPr>
          <p:cNvPicPr>
            <a:picLocks noChangeAspect="1"/>
          </p:cNvPicPr>
          <p:nvPr/>
        </p:nvPicPr>
        <p:blipFill>
          <a:blip r:embed="rId5"/>
          <a:stretch>
            <a:fillRect/>
          </a:stretch>
        </p:blipFill>
        <p:spPr>
          <a:xfrm>
            <a:off x="5818909" y="813747"/>
            <a:ext cx="6096000" cy="3111916"/>
          </a:xfrm>
          <a:prstGeom prst="rect">
            <a:avLst/>
          </a:prstGeom>
        </p:spPr>
      </p:pic>
    </p:spTree>
    <p:extLst>
      <p:ext uri="{BB962C8B-B14F-4D97-AF65-F5344CB8AC3E}">
        <p14:creationId xmlns:p14="http://schemas.microsoft.com/office/powerpoint/2010/main" val="29965836"/>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D0EE64-52CE-3F65-F243-7DFAFEFF8EFB}"/>
              </a:ext>
            </a:extLst>
          </p:cNvPr>
          <p:cNvSpPr>
            <a:spLocks noGrp="1"/>
          </p:cNvSpPr>
          <p:nvPr>
            <p:ph type="ctrTitle"/>
          </p:nvPr>
        </p:nvSpPr>
        <p:spPr>
          <a:xfrm>
            <a:off x="1524000" y="-1193801"/>
            <a:ext cx="9144000" cy="5167671"/>
          </a:xfrm>
        </p:spPr>
        <p:txBody>
          <a:bodyPr/>
          <a:lstStyle/>
          <a:p>
            <a:r>
              <a:rPr lang="nl-NL" dirty="0"/>
              <a:t>Demo!</a:t>
            </a:r>
          </a:p>
        </p:txBody>
      </p:sp>
    </p:spTree>
    <p:extLst>
      <p:ext uri="{BB962C8B-B14F-4D97-AF65-F5344CB8AC3E}">
        <p14:creationId xmlns:p14="http://schemas.microsoft.com/office/powerpoint/2010/main" val="187419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153C65875437489FEFEB2AF187298F" ma:contentTypeVersion="10" ma:contentTypeDescription="Create a new document." ma:contentTypeScope="" ma:versionID="a8de377aa3572c797e737a0057ba4f7a">
  <xsd:schema xmlns:xsd="http://www.w3.org/2001/XMLSchema" xmlns:xs="http://www.w3.org/2001/XMLSchema" xmlns:p="http://schemas.microsoft.com/office/2006/metadata/properties" xmlns:ns3="f7755980-6074-4b2b-919f-5f19038c1911" targetNamespace="http://schemas.microsoft.com/office/2006/metadata/properties" ma:root="true" ma:fieldsID="cf748fc2e93735f4dc67bd856a97997b" ns3:_="">
    <xsd:import namespace="f7755980-6074-4b2b-919f-5f19038c191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755980-6074-4b2b-919f-5f19038c191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7755980-6074-4b2b-919f-5f19038c1911" xsi:nil="true"/>
  </documentManagement>
</p:properties>
</file>

<file path=customXml/itemProps1.xml><?xml version="1.0" encoding="utf-8"?>
<ds:datastoreItem xmlns:ds="http://schemas.openxmlformats.org/officeDocument/2006/customXml" ds:itemID="{42D91414-12C1-4804-8F7E-9F1381E076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755980-6074-4b2b-919f-5f19038c19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C902C9-F104-4B99-AF60-5D851D91EEF1}">
  <ds:schemaRefs>
    <ds:schemaRef ds:uri="http://schemas.microsoft.com/sharepoint/v3/contenttype/forms"/>
  </ds:schemaRefs>
</ds:datastoreItem>
</file>

<file path=customXml/itemProps3.xml><?xml version="1.0" encoding="utf-8"?>
<ds:datastoreItem xmlns:ds="http://schemas.openxmlformats.org/officeDocument/2006/customXml" ds:itemID="{F4DA71E7-026A-46BC-A780-D0F4AED9DC23}">
  <ds:schemaRefs>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f7755980-6074-4b2b-919f-5f19038c1911"/>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46</TotalTime>
  <Words>529</Words>
  <Application>Microsoft Office PowerPoint</Application>
  <PresentationFormat>Breedbeeld</PresentationFormat>
  <Paragraphs>39</Paragraphs>
  <Slides>6</Slides>
  <Notes>6</Notes>
  <HiddenSlides>0</HiddenSlides>
  <MMClips>2</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6</vt:i4>
      </vt:variant>
    </vt:vector>
  </HeadingPairs>
  <TitlesOfParts>
    <vt:vector size="10" baseType="lpstr">
      <vt:lpstr>Aptos</vt:lpstr>
      <vt:lpstr>Aptos Display</vt:lpstr>
      <vt:lpstr>Arial</vt:lpstr>
      <vt:lpstr>Office Theme</vt:lpstr>
      <vt:lpstr>THINK</vt:lpstr>
      <vt:lpstr>PowerPoint-presentatie</vt:lpstr>
      <vt:lpstr>CHECK</vt:lpstr>
      <vt:lpstr>DE PLAYTESTEN</vt:lpstr>
      <vt:lpstr>SPRINT PLANNING</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dc:title>
  <dc:creator>bullseye 240</dc:creator>
  <cp:lastModifiedBy>Tuna Sevinç</cp:lastModifiedBy>
  <cp:revision>4</cp:revision>
  <dcterms:created xsi:type="dcterms:W3CDTF">2024-12-05T02:46:42Z</dcterms:created>
  <dcterms:modified xsi:type="dcterms:W3CDTF">2024-12-29T19:58:57Z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0x0101002E153C65875437489FEFEB2AF187298F</vt:lpwstr>
  </property>
</Properties>
</file>